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906000" cy="6858000" type="A4"/>
  <p:notesSz cx="6815138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A6DB-4C4F-4DD0-8B35-4BC6733ECCC7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D3-E6B0-46B9-9991-E00CAE49C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45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A6DB-4C4F-4DD0-8B35-4BC6733ECCC7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D3-E6B0-46B9-9991-E00CAE49C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05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A6DB-4C4F-4DD0-8B35-4BC6733ECCC7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D3-E6B0-46B9-9991-E00CAE49C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A6DB-4C4F-4DD0-8B35-4BC6733ECCC7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D3-E6B0-46B9-9991-E00CAE49C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5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A6DB-4C4F-4DD0-8B35-4BC6733ECCC7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D3-E6B0-46B9-9991-E00CAE49C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34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A6DB-4C4F-4DD0-8B35-4BC6733ECCC7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D3-E6B0-46B9-9991-E00CAE49C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08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A6DB-4C4F-4DD0-8B35-4BC6733ECCC7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D3-E6B0-46B9-9991-E00CAE49C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1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A6DB-4C4F-4DD0-8B35-4BC6733ECCC7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D3-E6B0-46B9-9991-E00CAE49C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98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A6DB-4C4F-4DD0-8B35-4BC6733ECCC7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D3-E6B0-46B9-9991-E00CAE49C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89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A6DB-4C4F-4DD0-8B35-4BC6733ECCC7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D3-E6B0-46B9-9991-E00CAE49C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96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A6DB-4C4F-4DD0-8B35-4BC6733ECCC7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6D3-E6B0-46B9-9991-E00CAE49C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2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8A6DB-4C4F-4DD0-8B35-4BC6733ECCC7}" type="datetimeFigureOut">
              <a:rPr lang="ru-RU" smtClean="0"/>
              <a:t>13.07.2021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CF6D3-E6B0-46B9-9991-E00CAE49C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15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8F4DD51-ECC2-47E6-936D-34043D0D4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72" y="5927176"/>
            <a:ext cx="732408" cy="815414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FF8A3E-D38C-4BF0-B637-1D14F60CCD75}"/>
              </a:ext>
            </a:extLst>
          </p:cNvPr>
          <p:cNvSpPr/>
          <p:nvPr/>
        </p:nvSpPr>
        <p:spPr>
          <a:xfrm>
            <a:off x="0" y="383930"/>
            <a:ext cx="990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Международный конкурс научно-исследовательских работ </a:t>
            </a:r>
            <a:br>
              <a:rPr lang="ru-RU" sz="14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«Пандемия COVID-19 - вызов общественному здоровью</a:t>
            </a:r>
            <a:r>
              <a:rPr lang="ru-RU" sz="14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944126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8F4DD51-ECC2-47E6-936D-34043D0D4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72" y="5927176"/>
            <a:ext cx="732408" cy="815414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FF8A3E-D38C-4BF0-B637-1D14F60CCD75}"/>
              </a:ext>
            </a:extLst>
          </p:cNvPr>
          <p:cNvSpPr/>
          <p:nvPr/>
        </p:nvSpPr>
        <p:spPr>
          <a:xfrm>
            <a:off x="1997476" y="6243192"/>
            <a:ext cx="990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Международный конкурс научно-исследовательских работ </a:t>
            </a:r>
            <a:b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</a:br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«Пандемия COVID-19 - вызов общественному здоровью</a:t>
            </a:r>
            <a:r>
              <a:rPr lang="ru-RU" sz="1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91153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8F4DD51-ECC2-47E6-936D-34043D0D4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72" y="5927176"/>
            <a:ext cx="732408" cy="815414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FF8A3E-D38C-4BF0-B637-1D14F60CCD75}"/>
              </a:ext>
            </a:extLst>
          </p:cNvPr>
          <p:cNvSpPr/>
          <p:nvPr/>
        </p:nvSpPr>
        <p:spPr>
          <a:xfrm>
            <a:off x="1997476" y="6243192"/>
            <a:ext cx="990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Международный конкурс научно-исследовательских работ </a:t>
            </a:r>
            <a:b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</a:br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«Пандемия COVID-19 - вызов общественному здоровью</a:t>
            </a:r>
            <a:r>
              <a:rPr lang="ru-RU" sz="1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10749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8F4DD51-ECC2-47E6-936D-34043D0D4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72" y="5927176"/>
            <a:ext cx="732408" cy="815414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FF8A3E-D38C-4BF0-B637-1D14F60CCD75}"/>
              </a:ext>
            </a:extLst>
          </p:cNvPr>
          <p:cNvSpPr/>
          <p:nvPr/>
        </p:nvSpPr>
        <p:spPr>
          <a:xfrm>
            <a:off x="1997476" y="6243192"/>
            <a:ext cx="990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Международный конкурс научно-исследовательских работ </a:t>
            </a:r>
            <a:b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</a:br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«Пандемия COVID-19 - вызов общественному здоровью</a:t>
            </a:r>
            <a:r>
              <a:rPr lang="ru-RU" sz="1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796078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8F4DD51-ECC2-47E6-936D-34043D0D4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72" y="5927176"/>
            <a:ext cx="732408" cy="815414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FF8A3E-D38C-4BF0-B637-1D14F60CCD75}"/>
              </a:ext>
            </a:extLst>
          </p:cNvPr>
          <p:cNvSpPr/>
          <p:nvPr/>
        </p:nvSpPr>
        <p:spPr>
          <a:xfrm>
            <a:off x="1997476" y="6243192"/>
            <a:ext cx="990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Международный конкурс научно-исследовательских работ </a:t>
            </a:r>
            <a:b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</a:br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«Пандемия COVID-19 - вызов общественному здоровью</a:t>
            </a:r>
            <a:r>
              <a:rPr lang="ru-RU" sz="1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9894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8F4DD51-ECC2-47E6-936D-34043D0D4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72" y="5927176"/>
            <a:ext cx="732408" cy="815414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FF8A3E-D38C-4BF0-B637-1D14F60CCD75}"/>
              </a:ext>
            </a:extLst>
          </p:cNvPr>
          <p:cNvSpPr/>
          <p:nvPr/>
        </p:nvSpPr>
        <p:spPr>
          <a:xfrm>
            <a:off x="1997476" y="6243192"/>
            <a:ext cx="990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Международный конкурс научно-исследовательских работ </a:t>
            </a:r>
            <a:b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</a:br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«Пандемия COVID-19 - вызов общественному здоровью</a:t>
            </a:r>
            <a:r>
              <a:rPr lang="ru-RU" sz="1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78703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8F4DD51-ECC2-47E6-936D-34043D0D4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72" y="5927176"/>
            <a:ext cx="732408" cy="815414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FF8A3E-D38C-4BF0-B637-1D14F60CCD75}"/>
              </a:ext>
            </a:extLst>
          </p:cNvPr>
          <p:cNvSpPr/>
          <p:nvPr/>
        </p:nvSpPr>
        <p:spPr>
          <a:xfrm>
            <a:off x="1997476" y="6243192"/>
            <a:ext cx="990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Международный конкурс научно-исследовательских работ </a:t>
            </a:r>
            <a:b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</a:br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«Пандемия COVID-19 - вызов общественному здоровью</a:t>
            </a:r>
            <a:r>
              <a:rPr lang="ru-RU" sz="1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05083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8F4DD51-ECC2-47E6-936D-34043D0D4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72" y="5927176"/>
            <a:ext cx="732408" cy="815414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FF8A3E-D38C-4BF0-B637-1D14F60CCD75}"/>
              </a:ext>
            </a:extLst>
          </p:cNvPr>
          <p:cNvSpPr/>
          <p:nvPr/>
        </p:nvSpPr>
        <p:spPr>
          <a:xfrm>
            <a:off x="1997476" y="6243192"/>
            <a:ext cx="990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Международный конкурс научно-исследовательских работ </a:t>
            </a:r>
            <a:b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</a:br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«Пандемия COVID-19 - вызов общественному здоровью</a:t>
            </a:r>
            <a:r>
              <a:rPr lang="ru-RU" sz="1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839246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8F4DD51-ECC2-47E6-936D-34043D0D4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72" y="5927176"/>
            <a:ext cx="732408" cy="815414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FF8A3E-D38C-4BF0-B637-1D14F60CCD75}"/>
              </a:ext>
            </a:extLst>
          </p:cNvPr>
          <p:cNvSpPr/>
          <p:nvPr/>
        </p:nvSpPr>
        <p:spPr>
          <a:xfrm>
            <a:off x="1997476" y="6243192"/>
            <a:ext cx="990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Международный конкурс научно-исследовательских работ </a:t>
            </a:r>
            <a:b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</a:br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«Пандемия COVID-19 - вызов общественному здоровью</a:t>
            </a:r>
            <a:r>
              <a:rPr lang="ru-RU" sz="1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666582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8F4DD51-ECC2-47E6-936D-34043D0D4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772" y="5927176"/>
            <a:ext cx="732408" cy="815414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FF8A3E-D38C-4BF0-B637-1D14F60CCD75}"/>
              </a:ext>
            </a:extLst>
          </p:cNvPr>
          <p:cNvSpPr/>
          <p:nvPr/>
        </p:nvSpPr>
        <p:spPr>
          <a:xfrm>
            <a:off x="1997476" y="6243192"/>
            <a:ext cx="990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Международный конкурс научно-исследовательских работ </a:t>
            </a:r>
            <a:b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</a:br>
            <a:r>
              <a:rPr lang="ru-RU" sz="1000" b="1" dirty="0">
                <a:solidFill>
                  <a:srgbClr val="0070C0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«Пандемия COVID-19 - вызов общественному здоровью</a:t>
            </a:r>
            <a:r>
              <a:rPr lang="ru-RU" sz="1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851161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130</Words>
  <Application>Microsoft Office PowerPoint</Application>
  <PresentationFormat>Лист A4 (210x297 мм)</PresentationFormat>
  <Paragraphs>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Волкова Анастасия Александровна</dc:creator>
  <cp:lastModifiedBy>Волкова Анастасия Александровна</cp:lastModifiedBy>
  <cp:revision>23</cp:revision>
  <cp:lastPrinted>2021-05-14T13:22:00Z</cp:lastPrinted>
  <dcterms:created xsi:type="dcterms:W3CDTF">2021-05-13T14:26:27Z</dcterms:created>
  <dcterms:modified xsi:type="dcterms:W3CDTF">2021-07-13T13:18:26Z</dcterms:modified>
</cp:coreProperties>
</file>